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 και τραγούδια για τη διδασκαλία του αυλού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Β΄και Γ΄Δημοτικού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748">
            <a:off x="6754612" y="3464041"/>
            <a:ext cx="648072" cy="283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7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νότα: ΣΟΛ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3631"/>
            <a:ext cx="8964488" cy="27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Ζέσταμα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85470"/>
            <a:ext cx="1656184" cy="185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5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98158"/>
            <a:ext cx="131293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Άσκηση ΣΟΛ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47" y="884976"/>
            <a:ext cx="8915181" cy="270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35" y="3827032"/>
            <a:ext cx="8264170" cy="250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143" y="4665917"/>
            <a:ext cx="12241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Χορός </a:t>
            </a:r>
          </a:p>
          <a:p>
            <a:pPr algn="ctr"/>
            <a:r>
              <a:rPr lang="el-GR" sz="1600" dirty="0" smtClean="0"/>
              <a:t>«</a:t>
            </a:r>
            <a:r>
              <a:rPr lang="el-GR" sz="1600" dirty="0" err="1" smtClean="0"/>
              <a:t>Τσα</a:t>
            </a:r>
            <a:r>
              <a:rPr lang="el-GR" sz="1600" dirty="0" smtClean="0"/>
              <a:t> </a:t>
            </a:r>
            <a:r>
              <a:rPr lang="el-GR" sz="1600" dirty="0" err="1" smtClean="0"/>
              <a:t>τσα</a:t>
            </a:r>
            <a:r>
              <a:rPr lang="el-GR" sz="1600" dirty="0" smtClean="0"/>
              <a:t>» με ΣΟΛ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5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ΣΙ-ΛΑ-ΣΟΛ μαζί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5" y="1196752"/>
            <a:ext cx="895985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563888" y="5333295"/>
            <a:ext cx="2695919" cy="1300565"/>
            <a:chOff x="3563888" y="5333295"/>
            <a:chExt cx="2695919" cy="1300565"/>
          </a:xfrm>
        </p:grpSpPr>
        <p:pic>
          <p:nvPicPr>
            <p:cNvPr id="5" name="Picture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33295"/>
              <a:ext cx="1039735" cy="1300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369015"/>
              <a:ext cx="1408538" cy="12648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91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4003"/>
            <a:ext cx="5944056" cy="57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«Τρεις ποντικοί»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989" y="4495797"/>
            <a:ext cx="1944216" cy="1746428"/>
            <a:chOff x="0" y="0"/>
            <a:chExt cx="3360145" cy="3000566"/>
          </a:xfrm>
        </p:grpSpPr>
        <p:pic>
          <p:nvPicPr>
            <p:cNvPr id="6" name="Picture 5" descr="C:\Users\Maria\Pictures\three_mice_cheese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3360145" cy="27211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140"/>
            <p:cNvSpPr txBox="1">
              <a:spLocks noChangeArrowheads="1"/>
            </p:cNvSpPr>
            <p:nvPr/>
          </p:nvSpPr>
          <p:spPr bwMode="auto">
            <a:xfrm>
              <a:off x="0" y="2721166"/>
              <a:ext cx="317500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700" i="1">
                  <a:effectLst/>
                  <a:latin typeface="Calibri"/>
                  <a:ea typeface="Calibri"/>
                  <a:cs typeface="Times New Roman"/>
                </a:rPr>
                <a:t>www.rawtodesign.com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«Το </a:t>
            </a:r>
            <a:r>
              <a:rPr lang="el-GR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φίδιν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τζι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</a:t>
            </a:r>
            <a:r>
              <a:rPr lang="el-GR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κατσόσιοιρος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86789"/>
            <a:ext cx="8856984" cy="330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843808" y="4941168"/>
            <a:ext cx="3949700" cy="1097280"/>
            <a:chOff x="0" y="0"/>
            <a:chExt cx="3950208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9344" cy="1097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5376" y="219456"/>
              <a:ext cx="2084832" cy="8778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9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ΣΟΛ: Ασκήσεις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093" y="1227820"/>
            <a:ext cx="8552284" cy="3659756"/>
            <a:chOff x="548641" y="0"/>
            <a:chExt cx="8741664" cy="38039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792" y="987552"/>
              <a:ext cx="8668512" cy="1316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641" y="2560320"/>
              <a:ext cx="8741664" cy="12435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568" y="2157984"/>
              <a:ext cx="1060704" cy="14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4400" y="0"/>
              <a:ext cx="804672" cy="1499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5630"/>
            <p:cNvSpPr txBox="1"/>
            <p:nvPr/>
          </p:nvSpPr>
          <p:spPr>
            <a:xfrm>
              <a:off x="1366648" y="2131694"/>
              <a:ext cx="352425" cy="285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ea typeface="Calibri"/>
                  <a:cs typeface="Times New Roman"/>
                </a:rPr>
                <a:t>ΣΙ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Text Box 5704"/>
            <p:cNvSpPr txBox="1"/>
            <p:nvPr/>
          </p:nvSpPr>
          <p:spPr>
            <a:xfrm>
              <a:off x="7455472" y="3518154"/>
              <a:ext cx="457200" cy="28575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 dirty="0">
                  <a:effectLst/>
                  <a:latin typeface="Calibri"/>
                  <a:ea typeface="Calibri"/>
                  <a:cs typeface="Times New Roman"/>
                </a:rPr>
                <a:t>ΣΟΛ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2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«Κουλουράκια»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31683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2016224" cy="206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7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914400"/>
            <a:ext cx="6361385" cy="54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57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802" y="4466202"/>
            <a:ext cx="14795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57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280" y="914400"/>
            <a:ext cx="1251669" cy="23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2171" y="423959"/>
            <a:ext cx="2087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2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Ξύπνα μωρό!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l-GR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7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4" y="1268760"/>
            <a:ext cx="8985971" cy="34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71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77" y="5157192"/>
            <a:ext cx="1875086" cy="14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457200"/>
            <a:ext cx="3347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l-G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Επεράσαμε</a:t>
            </a:r>
            <a:r>
              <a:rPr kumimoji="0" lang="el-GR" altLang="en-US" sz="2200" b="1" i="0" u="none" strike="noStrike" cap="none" normalizeH="0" baseline="0" dirty="0" smtClean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όμορφα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87" y="518"/>
            <a:ext cx="8229600" cy="1052218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ραπ του αυλού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623"/>
          <p:cNvSpPr txBox="1"/>
          <p:nvPr/>
        </p:nvSpPr>
        <p:spPr>
          <a:xfrm>
            <a:off x="1624645" y="1038652"/>
            <a:ext cx="5734060" cy="521430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Πιάνω </a:t>
            </a: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τον αυλό, με το αριστερό.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 δεξί στην κάτω θέση, χαλαρό.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Τον βάζω στο </a:t>
            </a:r>
            <a:r>
              <a:rPr lang="el-GR" sz="240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στόμα</a:t>
            </a:r>
            <a:r>
              <a:rPr lang="el-GR" sz="240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«</a:t>
            </a: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Δεν είναι μπιμπερό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!»</a:t>
            </a:r>
            <a:endParaRPr lang="en-US" sz="2400" dirty="0" smtClean="0">
              <a:solidFill>
                <a:srgbClr val="943634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 smtClean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Έχω το επιστόμιο πάντα καθαρό.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Κάθομαι καλά, 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κοιτάω μπροστά</a:t>
            </a:r>
            <a:r>
              <a:rPr lang="en-US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Φ</a:t>
            </a:r>
            <a:r>
              <a:rPr lang="el-GR" sz="2400" dirty="0" smtClean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ύσημα</a:t>
            </a:r>
            <a:r>
              <a:rPr lang="el-GR" sz="2400" dirty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απαλό, «</a:t>
            </a: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Όχι σαν 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μωρό!».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Κλείνω τις τρυπίτσες αεροστεγώς,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επαγγελματίας είμαι μουσικός!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614570"/>
            <a:ext cx="1276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Επανάληψη: ΣΙ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10" y="1946448"/>
            <a:ext cx="8866724" cy="35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48678"/>
            <a:ext cx="861562" cy="17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1320106"/>
            <a:ext cx="803049" cy="8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Επανάληψη: ΣΙ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268759"/>
            <a:ext cx="8100204" cy="25573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68" y="3889438"/>
            <a:ext cx="7632847" cy="26464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798" y="836712"/>
            <a:ext cx="1080120" cy="338554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Άσκηση ΣΙ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22" y="4796525"/>
            <a:ext cx="1224136" cy="830997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«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» με ΣΙ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141893"/>
            <a:ext cx="864096" cy="864096"/>
          </a:xfrm>
          <a:prstGeom prst="rect">
            <a:avLst/>
          </a:prstGeom>
        </p:spPr>
      </p:pic>
      <p:pic>
        <p:nvPicPr>
          <p:cNvPr id="5" name="tsa_tsa_s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4968" y="5661198"/>
            <a:ext cx="874664" cy="8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Επανάληψη: ΛΑ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48464" cy="26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48680"/>
            <a:ext cx="747533" cy="148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1283567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04148"/>
            <a:ext cx="8122318" cy="27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03841"/>
            <a:ext cx="8172400" cy="24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Επανάληψη: ΛΑ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82798" y="836712"/>
            <a:ext cx="124093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Άσκηση ΛΑ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817563"/>
            <a:ext cx="122413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«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» με ΛΑ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7744" y="573941"/>
            <a:ext cx="864096" cy="864096"/>
          </a:xfrm>
          <a:prstGeom prst="rect">
            <a:avLst/>
          </a:prstGeom>
        </p:spPr>
      </p:pic>
      <p:pic>
        <p:nvPicPr>
          <p:cNvPr id="5" name="tsa_tsa_l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8928" y="4817563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689483" cy="49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82511" cy="14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ΣΙ και ΛΑ</a:t>
            </a:r>
            <a:br>
              <a:rPr lang="el-GR" dirty="0" smtClean="0"/>
            </a:br>
            <a:r>
              <a:rPr lang="el-GR" dirty="0" smtClean="0"/>
              <a:t>Επανάληψη: «</a:t>
            </a:r>
            <a:r>
              <a:rPr lang="el-GR" dirty="0" err="1" smtClean="0"/>
              <a:t>Αλαϊλί</a:t>
            </a:r>
            <a:r>
              <a:rPr lang="el-GR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ΛΑ Ασκήσεις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105459"/>
            <a:ext cx="1656184" cy="14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27784" y="1681644"/>
            <a:ext cx="38884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Άσκηση 1</a:t>
            </a:r>
            <a:r>
              <a:rPr lang="en-US" sz="2800" dirty="0" smtClean="0"/>
              <a:t>: </a:t>
            </a:r>
            <a:r>
              <a:rPr lang="el-GR" sz="2800" i="1" dirty="0" smtClean="0"/>
              <a:t>ΣΙ και ΛΑ μαζί</a:t>
            </a:r>
            <a:endParaRPr lang="en-US" sz="2800" i="1" dirty="0"/>
          </a:p>
        </p:txBody>
      </p:sp>
      <p:pic>
        <p:nvPicPr>
          <p:cNvPr id="3" name="askisi_1_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1638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ΛΑ Ασκήσεις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73" y="1800761"/>
            <a:ext cx="8605464" cy="27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512168" cy="19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36503" y="1277541"/>
            <a:ext cx="43204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Άσκηση 2: </a:t>
            </a:r>
            <a:r>
              <a:rPr lang="el-GR" sz="2800" i="1" dirty="0" smtClean="0"/>
              <a:t>Ροκ με ΣΙ και ΛΑ</a:t>
            </a:r>
            <a:endParaRPr lang="en-US" sz="2800" i="1" dirty="0"/>
          </a:p>
        </p:txBody>
      </p:sp>
      <p:pic>
        <p:nvPicPr>
          <p:cNvPr id="3" name="askisi_2_si_la_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999091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176</Words>
  <Application>Microsoft Office PowerPoint</Application>
  <PresentationFormat>On-screen Show (4:3)</PresentationFormat>
  <Paragraphs>45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Θέμα του Office</vt:lpstr>
      <vt:lpstr>Ασκήσεις και τραγούδια για τη διδασκαλία του αυλού</vt:lpstr>
      <vt:lpstr>Το ραπ του αυλού</vt:lpstr>
      <vt:lpstr>Επανάληψη: ΣΙ </vt:lpstr>
      <vt:lpstr>Επανάληψη: ΣΙ</vt:lpstr>
      <vt:lpstr>Επανάληψη: ΛΑ </vt:lpstr>
      <vt:lpstr>Επανάληψη: ΛΑ</vt:lpstr>
      <vt:lpstr>ΣΙ και ΛΑ Επανάληψη: «Αλαϊλί»</vt:lpstr>
      <vt:lpstr>ΣΙ και ΛΑ Ασκήσεις</vt:lpstr>
      <vt:lpstr>ΣΙ και ΛΑ Ασκήσεις</vt:lpstr>
      <vt:lpstr>Νέα νότα: ΣΟΛ</vt:lpstr>
      <vt:lpstr>PowerPoint Presentation</vt:lpstr>
      <vt:lpstr>ΣΙ-ΛΑ-ΣΟΛ μαζί</vt:lpstr>
      <vt:lpstr>«Τρεις ποντικοί»</vt:lpstr>
      <vt:lpstr>«Το φίδιν τζι ο κατσόσιοιρος»</vt:lpstr>
      <vt:lpstr>ΣΙ και ΣΟΛ: Ασκήσεις</vt:lpstr>
      <vt:lpstr>«Κουλουράκια»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Ασκήσεις και τραγούδια για τη διδασκαλία του αυλού</dc:title>
  <dc:creator>Maria</dc:creator>
  <cp:lastModifiedBy>Pc</cp:lastModifiedBy>
  <cp:revision>32</cp:revision>
  <dcterms:created xsi:type="dcterms:W3CDTF">2014-06-12T14:37:25Z</dcterms:created>
  <dcterms:modified xsi:type="dcterms:W3CDTF">2020-03-17T16:04:41Z</dcterms:modified>
</cp:coreProperties>
</file>