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>
      <p:cViewPr varScale="1">
        <p:scale>
          <a:sx n="75" d="100"/>
          <a:sy n="75" d="100"/>
        </p:scale>
        <p:origin x="12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6.mp3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5.png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5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Ασκήσεις και τραγούδια για τη διδασκαλία του αυλού</a:t>
            </a:r>
            <a:endParaRPr lang="en-US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Δ΄, Ε΄ και Στ΄ Δημοτικού</a:t>
            </a:r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7748">
            <a:off x="7026748" y="3652753"/>
            <a:ext cx="648072" cy="283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78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νότα: ΣΟΛ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3631"/>
            <a:ext cx="8964488" cy="273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Ζέσταμα</a:t>
            </a:r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385470"/>
            <a:ext cx="1656184" cy="1850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251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498158"/>
            <a:ext cx="1312938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 smtClean="0"/>
              <a:t>Άσκηση ΣΟΛ</a:t>
            </a:r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47" y="884976"/>
            <a:ext cx="8915181" cy="2706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35" y="3827032"/>
            <a:ext cx="8264170" cy="2508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6143" y="4665917"/>
            <a:ext cx="1224136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Χορός </a:t>
            </a:r>
          </a:p>
          <a:p>
            <a:pPr algn="ctr"/>
            <a:r>
              <a:rPr lang="el-GR" sz="1600" dirty="0" smtClean="0"/>
              <a:t>«</a:t>
            </a:r>
            <a:r>
              <a:rPr lang="el-GR" sz="1600" dirty="0" err="1" smtClean="0"/>
              <a:t>Τσα</a:t>
            </a:r>
            <a:r>
              <a:rPr lang="el-GR" sz="1600" dirty="0" smtClean="0"/>
              <a:t> </a:t>
            </a:r>
            <a:r>
              <a:rPr lang="el-GR" sz="1600" dirty="0" err="1" smtClean="0"/>
              <a:t>τσα</a:t>
            </a:r>
            <a:r>
              <a:rPr lang="el-GR" sz="1600" dirty="0" smtClean="0"/>
              <a:t>» με ΣΟΛ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5855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ΣΙ-ΛΑ-ΣΟΛ μαζί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85" y="1196752"/>
            <a:ext cx="8959850" cy="3931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563888" y="5333295"/>
            <a:ext cx="2695919" cy="1300565"/>
            <a:chOff x="3563888" y="5333295"/>
            <a:chExt cx="2695919" cy="1300565"/>
          </a:xfrm>
        </p:grpSpPr>
        <p:pic>
          <p:nvPicPr>
            <p:cNvPr id="5" name="Picture 4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072" y="5333295"/>
              <a:ext cx="1039735" cy="13005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5369015"/>
              <a:ext cx="1408538" cy="126484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091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4003"/>
            <a:ext cx="5944056" cy="57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7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l-GR" sz="3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«Τρεις ποντικοί»</a:t>
            </a:r>
            <a:endParaRPr lang="en-US" sz="3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5989" y="4495797"/>
            <a:ext cx="1944216" cy="1746428"/>
            <a:chOff x="0" y="0"/>
            <a:chExt cx="3360145" cy="3000566"/>
          </a:xfrm>
        </p:grpSpPr>
        <p:pic>
          <p:nvPicPr>
            <p:cNvPr id="6" name="Picture 5" descr="C:\Users\Maria\Pictures\three_mice_cheese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3360145" cy="272116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 Box 140"/>
            <p:cNvSpPr txBox="1">
              <a:spLocks noChangeArrowheads="1"/>
            </p:cNvSpPr>
            <p:nvPr/>
          </p:nvSpPr>
          <p:spPr bwMode="auto">
            <a:xfrm>
              <a:off x="0" y="2721166"/>
              <a:ext cx="3175000" cy="279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700" i="1">
                  <a:effectLst/>
                  <a:latin typeface="Calibri"/>
                  <a:ea typeface="Calibri"/>
                  <a:cs typeface="Times New Roman"/>
                </a:rPr>
                <a:t>www.rawtodesign.com</a:t>
              </a:r>
              <a:endParaRPr lang="en-US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388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ΣΟΛ: Ασκήσεις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3093" y="1227820"/>
            <a:ext cx="8552284" cy="3659756"/>
            <a:chOff x="548641" y="0"/>
            <a:chExt cx="8741664" cy="38039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1792" y="987552"/>
              <a:ext cx="8668512" cy="131673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8641" y="2560320"/>
              <a:ext cx="8741664" cy="124358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3568" y="2157984"/>
              <a:ext cx="1060704" cy="1426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4400" y="0"/>
              <a:ext cx="804672" cy="14996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Text Box 5630"/>
            <p:cNvSpPr txBox="1"/>
            <p:nvPr/>
          </p:nvSpPr>
          <p:spPr>
            <a:xfrm>
              <a:off x="1366648" y="2131694"/>
              <a:ext cx="352425" cy="285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>
                  <a:effectLst/>
                  <a:ea typeface="Calibri"/>
                  <a:cs typeface="Times New Roman"/>
                </a:rPr>
                <a:t>ΣΙ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Text Box 5704"/>
            <p:cNvSpPr txBox="1"/>
            <p:nvPr/>
          </p:nvSpPr>
          <p:spPr>
            <a:xfrm>
              <a:off x="7455472" y="3518154"/>
              <a:ext cx="457200" cy="285750"/>
            </a:xfrm>
            <a:prstGeom prst="rect">
              <a:avLst/>
            </a:prstGeom>
            <a:solidFill>
              <a:srgbClr val="F79646">
                <a:lumMod val="40000"/>
                <a:lumOff val="60000"/>
              </a:srgbClr>
            </a:solidFill>
            <a:ln w="635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l-GR" sz="1100" dirty="0">
                  <a:effectLst/>
                  <a:latin typeface="Calibri"/>
                  <a:ea typeface="Calibri"/>
                  <a:cs typeface="Times New Roman"/>
                </a:rPr>
                <a:t>ΣΟΛ</a:t>
              </a:r>
              <a:endParaRPr lang="en-US" sz="1100" dirty="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27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l-GR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«Κουλουράκια»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82089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7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975" y="914400"/>
            <a:ext cx="6361385" cy="542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570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0802" y="4466202"/>
            <a:ext cx="147955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57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0280" y="914400"/>
            <a:ext cx="1251669" cy="23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2171" y="423959"/>
            <a:ext cx="208743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200" b="1" i="0" u="none" strike="noStrike" cap="none" normalizeH="0" baseline="0" dirty="0" smtClean="0">
                <a:ln>
                  <a:noFill/>
                </a:ln>
                <a:solidFill>
                  <a:srgbClr val="76923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Ξύπνα μωρό!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l-GR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l-G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79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14" y="1268760"/>
            <a:ext cx="8985971" cy="34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717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2377" y="5157192"/>
            <a:ext cx="1875086" cy="14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457200"/>
            <a:ext cx="33478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143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el-GR" altLang="en-US" sz="2200" b="1" i="0" u="none" strike="noStrike" cap="none" normalizeH="0" baseline="0" dirty="0" err="1" smtClean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Επεράσαμε</a:t>
            </a:r>
            <a:r>
              <a:rPr kumimoji="0" lang="el-GR" altLang="en-US" sz="2200" b="1" i="0" u="none" strike="noStrike" cap="none" normalizeH="0" baseline="0" dirty="0" smtClean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όμορφα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νότα: ΝΤΟ΄ ψηλό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9144000" cy="290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7948" y="420835"/>
            <a:ext cx="947700" cy="2127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79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 και </a:t>
            </a:r>
            <a:r>
              <a:rPr lang="el-GR" dirty="0" err="1" smtClean="0"/>
              <a:t>ΝΤΟ΄ψηλό</a:t>
            </a:r>
            <a:r>
              <a:rPr lang="el-GR" dirty="0" smtClean="0"/>
              <a:t>: Άσκηση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016995" y="4052867"/>
            <a:ext cx="1851149" cy="2578640"/>
            <a:chOff x="6876257" y="3509475"/>
            <a:chExt cx="2068823" cy="29361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1799" y="3509475"/>
              <a:ext cx="1053281" cy="23649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6257" y="4422229"/>
              <a:ext cx="1015542" cy="20233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455" y="1484784"/>
            <a:ext cx="8704278" cy="256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23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87" y="518"/>
            <a:ext cx="8229600" cy="1052218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ραπ του αυλού</a:t>
            </a:r>
            <a:endParaRPr lang="en-US" sz="40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623"/>
          <p:cNvSpPr txBox="1"/>
          <p:nvPr/>
        </p:nvSpPr>
        <p:spPr>
          <a:xfrm>
            <a:off x="1624645" y="1038652"/>
            <a:ext cx="5734060" cy="5214302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Πιάνω </a:t>
            </a: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τον αυλό, με το αριστερό.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 δεξί στην κάτω θέση, χαλαρό.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Τον βάζω στο </a:t>
            </a:r>
            <a:r>
              <a:rPr lang="el-GR" sz="240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στόμα</a:t>
            </a:r>
            <a:r>
              <a:rPr lang="el-GR" sz="240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«</a:t>
            </a: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Δεν είναι μπιμπερό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!»</a:t>
            </a:r>
            <a:endParaRPr lang="en-US" sz="2400" dirty="0" smtClean="0">
              <a:solidFill>
                <a:srgbClr val="943634"/>
              </a:solidFill>
              <a:effectLst/>
              <a:latin typeface="Arial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 smtClean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Έχω το επιστόμιο πάντα καθαρό.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Κάθομαι καλά, 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κοιτάω μπροστά</a:t>
            </a:r>
            <a:r>
              <a:rPr lang="en-US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Φ</a:t>
            </a:r>
            <a:r>
              <a:rPr lang="el-GR" sz="2400" dirty="0" smtClean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ύσημα</a:t>
            </a:r>
            <a:r>
              <a:rPr lang="el-GR" sz="2400" dirty="0">
                <a:solidFill>
                  <a:srgbClr val="943634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απαλό, «</a:t>
            </a: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Όχι σαν </a:t>
            </a:r>
            <a:r>
              <a:rPr lang="el-GR" sz="2400" dirty="0" smtClean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μωρό!».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Κλείνω τις τρυπίτσες αεροστεγώς,</a:t>
            </a:r>
            <a:endParaRPr lang="en-US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943634"/>
                </a:solidFill>
                <a:effectLst/>
                <a:latin typeface="Arial"/>
                <a:ea typeface="Calibri"/>
                <a:cs typeface="Times New Roman"/>
              </a:rPr>
              <a:t>επαγγελματίας είμαι μουσικός!</a:t>
            </a:r>
            <a:endParaRPr lang="en-US" dirty="0">
              <a:effectLst/>
              <a:ea typeface="Calibri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614570"/>
            <a:ext cx="12763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8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8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5327" y="909656"/>
            <a:ext cx="6256659" cy="549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Picture 58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4912149"/>
            <a:ext cx="2580827" cy="15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692" y="485434"/>
            <a:ext cx="256381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 smtClean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Σάλιαγκα </a:t>
            </a:r>
            <a:r>
              <a:rPr kumimoji="0" lang="el-GR" altLang="en-US" sz="2000" b="1" i="0" u="none" strike="noStrike" cap="none" normalizeH="0" baseline="0" dirty="0" err="1" smtClean="0">
                <a:ln>
                  <a:noFill/>
                </a:ln>
                <a:solidFill>
                  <a:srgbClr val="B2284F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Μάλιαγκα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(Πανελλήνιο </a:t>
            </a:r>
            <a:r>
              <a:rPr kumimoji="0" lang="el-GR" altLang="en-US" sz="1200" b="0" i="0" u="none" strike="noStrike" cap="none" normalizeH="0" baseline="0" dirty="0" err="1" smtClean="0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Παιχνιδοτράγουδο</a:t>
            </a:r>
            <a:r>
              <a:rPr kumimoji="0" lang="el-GR" altLang="en-US" sz="1200" b="0" i="0" u="none" strike="noStrike" cap="none" normalizeH="0" baseline="0" dirty="0" smtClean="0">
                <a:ln>
                  <a:noFill/>
                </a:ln>
                <a:solidFill>
                  <a:srgbClr val="4A442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l-GR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90273"/>
            <a:ext cx="9144000" cy="304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Νέα νότα: ΜΙ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Ζέσταμα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6240" y="471279"/>
            <a:ext cx="1288128" cy="2207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4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1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2512" y="4077072"/>
            <a:ext cx="1958975" cy="24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3" y="1632706"/>
            <a:ext cx="8208912" cy="2185789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00834" y="628709"/>
            <a:ext cx="751558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4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Ο κούκος παίζει κρυφτό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2463" y="1960921"/>
            <a:ext cx="7839075" cy="4286250"/>
            <a:chOff x="0" y="0"/>
            <a:chExt cx="7839075" cy="42862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7839075" cy="4286250"/>
            </a:xfrm>
            <a:prstGeom prst="rect">
              <a:avLst/>
            </a:prstGeom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1609725" y="476250"/>
              <a:ext cx="457200" cy="36195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69090" y="641000"/>
            <a:ext cx="955394" cy="1401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Maria\Pictures\Music Pics\musical-flower-ba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565339"/>
            <a:ext cx="3222976" cy="12506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52463" y="836712"/>
            <a:ext cx="230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Μέλισσα</a:t>
            </a:r>
            <a:endParaRPr lang="en-US" sz="4000" dirty="0">
              <a:solidFill>
                <a:srgbClr val="CC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9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7679" y="755694"/>
            <a:ext cx="6230392" cy="576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20555" y="370027"/>
            <a:ext cx="303313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Ποιος πήρε το κόκαλο;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20555" y="678444"/>
            <a:ext cx="21371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n-US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Doggie</a:t>
            </a:r>
            <a:r>
              <a:rPr kumimoji="0" lang="el-GR" altLang="en-US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doggie</a:t>
            </a:r>
            <a:r>
              <a:rPr kumimoji="0" lang="el-GR" altLang="en-US" sz="2000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l-G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93231" y="2736829"/>
            <a:ext cx="2125615" cy="3535027"/>
            <a:chOff x="493231" y="2736829"/>
            <a:chExt cx="2125615" cy="3535027"/>
          </a:xfrm>
        </p:grpSpPr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1" y="4146241"/>
              <a:ext cx="2125615" cy="212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/>
            <p:cNvSpPr/>
            <p:nvPr/>
          </p:nvSpPr>
          <p:spPr>
            <a:xfrm>
              <a:off x="493231" y="2736829"/>
              <a:ext cx="1463040" cy="1483995"/>
            </a:xfrm>
            <a:prstGeom prst="wedgeRoundRectCallout">
              <a:avLst>
                <a:gd name="adj1" fmla="val -957"/>
                <a:gd name="adj2" fmla="val 96921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l-GR" sz="1400">
                  <a:effectLst/>
                  <a:latin typeface="Arial"/>
                  <a:ea typeface="Calibri"/>
                  <a:cs typeface="Times New Roman"/>
                </a:rPr>
                <a:t>Μα πού είναι το κόκαλό μου;</a:t>
              </a:r>
              <a:endParaRPr lang="en-US" sz="110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92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Επανάληψη: ΣΙ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110" y="1946448"/>
            <a:ext cx="8866724" cy="357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rgbClr val="7030A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548678"/>
            <a:ext cx="861562" cy="173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3728" y="1320106"/>
            <a:ext cx="803049" cy="8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Επανάληψη: ΣΙ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1268759"/>
            <a:ext cx="8100204" cy="255737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4568" y="3889438"/>
            <a:ext cx="7632847" cy="264642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2798" y="836712"/>
            <a:ext cx="1080120" cy="338554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Άσκηση ΣΙ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722" y="4796525"/>
            <a:ext cx="1224136" cy="830997"/>
          </a:xfrm>
          <a:prstGeom prst="rect">
            <a:avLst/>
          </a:prstGeom>
          <a:solidFill>
            <a:srgbClr val="7030A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«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» με ΣΙ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s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56376" y="141893"/>
            <a:ext cx="864096" cy="864096"/>
          </a:xfrm>
          <a:prstGeom prst="rect">
            <a:avLst/>
          </a:prstGeom>
        </p:spPr>
      </p:pic>
      <p:pic>
        <p:nvPicPr>
          <p:cNvPr id="5" name="tsa_tsa_s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84968" y="5661198"/>
            <a:ext cx="874664" cy="87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Επανάληψη: ΛΑ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3"/>
            <a:ext cx="1296144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chemeClr val="bg1"/>
                </a:solidFill>
              </a:rPr>
              <a:t>Ζέσταμα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748464" cy="260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548680"/>
            <a:ext cx="747533" cy="1489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zestama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1283567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3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804148"/>
            <a:ext cx="8122318" cy="274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03841"/>
            <a:ext cx="8172400" cy="24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2873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Επανάληψη: ΛΑ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882798" y="836712"/>
            <a:ext cx="1240930" cy="33855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1600" dirty="0" smtClean="0">
                <a:solidFill>
                  <a:schemeClr val="bg1"/>
                </a:solidFill>
              </a:rPr>
              <a:t>Άσκηση ΛΑ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817563"/>
            <a:ext cx="1224136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Χορός </a:t>
            </a:r>
          </a:p>
          <a:p>
            <a:pPr algn="ctr"/>
            <a:r>
              <a:rPr lang="el-GR" sz="1600" dirty="0" smtClean="0">
                <a:solidFill>
                  <a:schemeClr val="bg1"/>
                </a:solidFill>
              </a:rPr>
              <a:t>«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 </a:t>
            </a:r>
            <a:r>
              <a:rPr lang="el-GR" sz="1600" dirty="0" err="1" smtClean="0">
                <a:solidFill>
                  <a:schemeClr val="bg1"/>
                </a:solidFill>
              </a:rPr>
              <a:t>τσα</a:t>
            </a:r>
            <a:r>
              <a:rPr lang="el-GR" sz="1600" dirty="0" smtClean="0">
                <a:solidFill>
                  <a:schemeClr val="bg1"/>
                </a:solidFill>
              </a:rPr>
              <a:t>» με ΛΑ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aski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7744" y="573941"/>
            <a:ext cx="864096" cy="864096"/>
          </a:xfrm>
          <a:prstGeom prst="rect">
            <a:avLst/>
          </a:prstGeom>
        </p:spPr>
      </p:pic>
      <p:pic>
        <p:nvPicPr>
          <p:cNvPr id="5" name="tsa_tsa_l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8928" y="4817563"/>
            <a:ext cx="897632" cy="89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689483" cy="494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82511" cy="1452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ΣΙ και ΛΑ</a:t>
            </a:r>
            <a:br>
              <a:rPr lang="el-GR" dirty="0" smtClean="0"/>
            </a:br>
            <a:r>
              <a:rPr lang="el-GR" dirty="0" smtClean="0"/>
              <a:t>Επανάληψη: «</a:t>
            </a:r>
            <a:r>
              <a:rPr lang="el-GR" dirty="0" err="1" smtClean="0"/>
              <a:t>Αλαϊλί</a:t>
            </a:r>
            <a:r>
              <a:rPr lang="el-GR" dirty="0" smtClean="0"/>
              <a:t>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4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ΛΑ Ασκήσεις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44000" cy="29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5105459"/>
            <a:ext cx="1656184" cy="14819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27784" y="1681644"/>
            <a:ext cx="38884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Άσκηση 1</a:t>
            </a:r>
            <a:r>
              <a:rPr lang="en-US" sz="2800" dirty="0" smtClean="0"/>
              <a:t>: </a:t>
            </a:r>
            <a:r>
              <a:rPr lang="el-GR" sz="2800" i="1" dirty="0" smtClean="0"/>
              <a:t>ΣΙ και ΛΑ μαζί</a:t>
            </a:r>
            <a:endParaRPr lang="en-US" sz="2800" i="1" dirty="0"/>
          </a:p>
        </p:txBody>
      </p:sp>
      <p:pic>
        <p:nvPicPr>
          <p:cNvPr id="3" name="askisi_1_si_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8264" y="1638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4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ΣΙ και ΛΑ Ασκήσεις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73" y="1800761"/>
            <a:ext cx="8605464" cy="272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512168" cy="19273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436503" y="1277541"/>
            <a:ext cx="432048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 smtClean="0"/>
              <a:t>Άσκηση 2: </a:t>
            </a:r>
            <a:r>
              <a:rPr lang="el-GR" sz="2800" i="1" dirty="0" smtClean="0"/>
              <a:t>Ροκ με ΣΙ και ΛΑ</a:t>
            </a:r>
            <a:endParaRPr lang="en-US" sz="2800" i="1" dirty="0"/>
          </a:p>
        </p:txBody>
      </p:sp>
      <p:pic>
        <p:nvPicPr>
          <p:cNvPr id="3" name="askisi_2_si_la_ro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20272" y="999091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0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217</Words>
  <Application>Microsoft Office PowerPoint</Application>
  <PresentationFormat>On-screen Show (4:3)</PresentationFormat>
  <Paragraphs>57</Paragraphs>
  <Slides>24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Θέμα του Office</vt:lpstr>
      <vt:lpstr>Ασκήσεις και τραγούδια για τη διδασκαλία του αυλού</vt:lpstr>
      <vt:lpstr>Το ραπ του αυλού</vt:lpstr>
      <vt:lpstr>Επανάληψη: ΣΙ </vt:lpstr>
      <vt:lpstr>Επανάληψη: ΣΙ</vt:lpstr>
      <vt:lpstr>Επανάληψη: ΛΑ </vt:lpstr>
      <vt:lpstr>Επανάληψη: ΛΑ</vt:lpstr>
      <vt:lpstr>ΣΙ και ΛΑ Επανάληψη: «Αλαϊλί»</vt:lpstr>
      <vt:lpstr>ΣΙ και ΛΑ Ασκήσεις</vt:lpstr>
      <vt:lpstr>ΣΙ και ΛΑ Ασκήσεις</vt:lpstr>
      <vt:lpstr>Νέα νότα: ΣΟΛ</vt:lpstr>
      <vt:lpstr>PowerPoint Presentation</vt:lpstr>
      <vt:lpstr>ΣΙ-ΛΑ-ΣΟΛ μαζί</vt:lpstr>
      <vt:lpstr>«Τρεις ποντικοί»</vt:lpstr>
      <vt:lpstr>ΣΙ και ΣΟΛ: Ασκήσεις</vt:lpstr>
      <vt:lpstr>«Κουλουράκια»</vt:lpstr>
      <vt:lpstr>PowerPoint Presentation</vt:lpstr>
      <vt:lpstr>PowerPoint Presentation</vt:lpstr>
      <vt:lpstr>Νέα νότα: ΝΤΟ΄ ψηλό</vt:lpstr>
      <vt:lpstr>ΛΑ και ΝΤΟ΄ψηλό: Άσκηση</vt:lpstr>
      <vt:lpstr>PowerPoint Presentation</vt:lpstr>
      <vt:lpstr>Νέα νότα: ΜΙ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Ασκήσεις και τραγούδια για τη διδασκαλία του αυλού</dc:title>
  <dc:creator>Maria</dc:creator>
  <cp:lastModifiedBy>Pc</cp:lastModifiedBy>
  <cp:revision>32</cp:revision>
  <dcterms:created xsi:type="dcterms:W3CDTF">2014-06-12T14:37:25Z</dcterms:created>
  <dcterms:modified xsi:type="dcterms:W3CDTF">2020-03-17T16:11:08Z</dcterms:modified>
</cp:coreProperties>
</file>